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80BD63-147E-4612-9ED7-5C3AAD1E7F1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078AAC-A6DD-432E-A99C-CB0DE9C6BFE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ED10E2-80EB-4AEB-A302-C54B9E2E6DD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BC0B15-EAB9-48DA-B964-F0E1070A2C0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9D5390-2D0C-45C6-8AA7-1EE5CAE347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621798-B511-4AB3-A45A-8BACDAF4E4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0C2D97-8037-4A08-9DBD-BC3F23A99BC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F9FCAC-CBA6-4D0C-8352-3E85AC9AD2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D3FFE7-83C0-429E-A9B2-8AAF99446F4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26D977-B24F-4FE3-B4B2-CDC341F3D42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38764F-D7D1-4C58-B5BA-5844B808D0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2BD968-86C8-4563-8F5A-134EE09391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BBB2B59-05CC-4A1A-B707-4094EF81139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54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5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57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2024-09-02T16:58:41Z</dcterms:modified>
  <cp:revision>57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